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A1182-ACAD-4B90-87E2-2A7E90330F44}" type="datetimeFigureOut">
              <a:rPr kumimoji="1" lang="ja-JP" altLang="en-US" smtClean="0"/>
              <a:t>2022/10/6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99D51-5DA6-419A-AA9C-56EE7C2059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36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-1587" y="12798"/>
            <a:ext cx="6858000" cy="1413703"/>
          </a:xfrm>
        </p:spPr>
        <p:txBody>
          <a:bodyPr/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　　　　浴槽用手すり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r>
              <a:rPr kumimoji="1" lang="ja-JP" altLang="en-US" sz="3200" dirty="0">
                <a:solidFill>
                  <a:srgbClr val="FF0000"/>
                </a:solidFill>
              </a:rPr>
              <a:t>　　　</a:t>
            </a:r>
            <a:r>
              <a:rPr kumimoji="1" lang="ja-JP" altLang="en-US" sz="3600" dirty="0">
                <a:solidFill>
                  <a:srgbClr val="FF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ﾎｸﾒｲ　マスカット</a:t>
            </a:r>
            <a:endParaRPr kumimoji="1" lang="en-US" altLang="ja-JP" sz="3600" dirty="0">
              <a:solidFill>
                <a:srgbClr val="FF000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</a:rPr>
              <a:t>　　　　　　　　</a:t>
            </a:r>
            <a:r>
              <a:rPr lang="ja-JP" altLang="en-US" sz="3600" dirty="0">
                <a:solidFill>
                  <a:srgbClr val="FF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ﾎﾟｰﾙﾀｲﾌﾟ</a:t>
            </a:r>
            <a:r>
              <a:rPr lang="en-US" altLang="ja-JP" sz="3600" dirty="0">
                <a:solidFill>
                  <a:srgbClr val="FF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Ⅱ</a:t>
            </a:r>
            <a:endParaRPr kumimoji="1" lang="ja-JP" altLang="en-US" sz="3600" dirty="0">
              <a:solidFill>
                <a:srgbClr val="FF000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9D51-5DA6-419A-AA9C-56EE7C205929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DD8E418-061F-80B5-1928-F1CA6388E5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97" t="25762" r="25241" b="38682"/>
          <a:stretch/>
        </p:blipFill>
        <p:spPr>
          <a:xfrm>
            <a:off x="851535" y="1426501"/>
            <a:ext cx="5154930" cy="258638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567CDEF-E5AA-C696-1461-368497083D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024" t="22133" r="26423" b="9214"/>
          <a:stretch/>
        </p:blipFill>
        <p:spPr>
          <a:xfrm>
            <a:off x="502919" y="3919105"/>
            <a:ext cx="3166111" cy="353859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5093A17-BAF3-F718-214B-9CFC11DB9E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500" t="20073" r="29167" b="6103"/>
          <a:stretch/>
        </p:blipFill>
        <p:spPr>
          <a:xfrm>
            <a:off x="3600450" y="4043773"/>
            <a:ext cx="2640330" cy="328926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2FD2F61-9B14-E219-60F0-3872FF423F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258" t="78612" r="33082" b="11435"/>
          <a:stretch/>
        </p:blipFill>
        <p:spPr>
          <a:xfrm>
            <a:off x="183673" y="7941162"/>
            <a:ext cx="6490654" cy="939949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A0C5A84-EBB8-8322-D841-3C714403DE44}"/>
              </a:ext>
            </a:extLst>
          </p:cNvPr>
          <p:cNvSpPr txBox="1"/>
          <p:nvPr/>
        </p:nvSpPr>
        <p:spPr>
          <a:xfrm>
            <a:off x="-3554730" y="9430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B7B544E-10F4-072A-C58C-86E71DB97CEB}"/>
              </a:ext>
            </a:extLst>
          </p:cNvPr>
          <p:cNvSpPr txBox="1"/>
          <p:nvPr/>
        </p:nvSpPr>
        <p:spPr>
          <a:xfrm>
            <a:off x="445768" y="7468053"/>
            <a:ext cx="432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accent2">
                    <a:lumMod val="75000"/>
                  </a:schemeClr>
                </a:solidFill>
              </a:rPr>
              <a:t>※</a:t>
            </a:r>
            <a:r>
              <a:rPr kumimoji="1" lang="ja-JP" altLang="en-US" dirty="0">
                <a:solidFill>
                  <a:schemeClr val="accent2">
                    <a:lumMod val="75000"/>
                  </a:schemeClr>
                </a:solidFill>
              </a:rPr>
              <a:t>特定福祉用具</a:t>
            </a:r>
            <a:r>
              <a:rPr lang="ja-JP" altLang="en-US" dirty="0">
                <a:solidFill>
                  <a:schemeClr val="accent2">
                    <a:lumMod val="75000"/>
                  </a:schemeClr>
                </a:solidFill>
              </a:rPr>
              <a:t>：</a:t>
            </a:r>
            <a:r>
              <a:rPr kumimoji="1" lang="ja-JP" altLang="en-US" dirty="0">
                <a:solidFill>
                  <a:schemeClr val="accent2">
                    <a:lumMod val="75000"/>
                  </a:schemeClr>
                </a:solidFill>
              </a:rPr>
              <a:t>介護購入対象品</a:t>
            </a:r>
          </a:p>
        </p:txBody>
      </p:sp>
      <p:pic>
        <p:nvPicPr>
          <p:cNvPr id="1026" name="Picture 2" descr="NEWアイコンイラスト／無料イラストなら「イラストAC」">
            <a:extLst>
              <a:ext uri="{FF2B5EF4-FFF2-40B4-BE49-F238E27FC236}">
                <a16:creationId xmlns:a16="http://schemas.microsoft.com/office/drawing/2014/main" id="{DFE74ACE-2980-F0DC-8A7D-EB67318E9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" y="61130"/>
            <a:ext cx="802960" cy="80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287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9D51-5DA6-419A-AA9C-56EE7C205929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A770507-92C3-F3C0-1337-EF53E7D207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56" t="34592" r="27145" b="6149"/>
          <a:stretch/>
        </p:blipFill>
        <p:spPr>
          <a:xfrm>
            <a:off x="341312" y="133913"/>
            <a:ext cx="6093777" cy="394419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F521FF9-4F65-17B2-0E9E-483FA88B95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041" t="28507" r="26244" b="14379"/>
          <a:stretch/>
        </p:blipFill>
        <p:spPr>
          <a:xfrm>
            <a:off x="337185" y="4228462"/>
            <a:ext cx="6183630" cy="376856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4584415-B939-E6EE-7C5D-A1DD2C9C0C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258" t="78612" r="33082" b="11435"/>
          <a:stretch/>
        </p:blipFill>
        <p:spPr>
          <a:xfrm>
            <a:off x="183673" y="7997026"/>
            <a:ext cx="6490654" cy="93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2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41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64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7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50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353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8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850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57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135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41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81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200" b="0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200" b="0" i="0" cap="none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6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400" kern="1200" spc="16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 spc="15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 spc="15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 spc="15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spc="15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spc="15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80660-7E23-4F0F-A679-BF913E94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 descr="赤いスレッドと走り書き">
            <a:extLst>
              <a:ext uri="{FF2B5EF4-FFF2-40B4-BE49-F238E27FC236}">
                <a16:creationId xmlns:a16="http://schemas.microsoft.com/office/drawing/2014/main" id="{581D8184-6333-A756-0848-9F5F39CAAC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10714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8156E8C-7B20-EA91-E4BC-4E4403A33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430" y="583345"/>
            <a:ext cx="7160357" cy="4164820"/>
          </a:xfrm>
        </p:spPr>
        <p:txBody>
          <a:bodyPr anchor="t">
            <a:normAutofit/>
          </a:bodyPr>
          <a:lstStyle/>
          <a:p>
            <a:pPr algn="r"/>
            <a:endParaRPr kumimoji="1" lang="ja-JP" altLang="en-US" sz="7200" dirty="0">
              <a:solidFill>
                <a:srgbClr val="FFFFFF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FC2703A-7D5E-3958-6FC3-09F51EC9C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228" y="5972174"/>
            <a:ext cx="8578699" cy="504825"/>
          </a:xfrm>
        </p:spPr>
        <p:txBody>
          <a:bodyPr>
            <a:normAutofit fontScale="92500" lnSpcReduction="10000"/>
          </a:bodyPr>
          <a:lstStyle/>
          <a:p>
            <a:endParaRPr kumimoji="1" lang="ja-JP" altLang="en-US" sz="2000">
              <a:solidFill>
                <a:srgbClr val="FFFFFF"/>
              </a:solidFill>
            </a:endParaRPr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3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5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5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7ED657-72B8-CBCE-A258-E749609D3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123E5D-39BC-7461-7FBB-71EAE03CC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8878344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Univers">
      <a:majorFont>
        <a:latin typeface="Yu Mincho Demibold"/>
        <a:ea typeface=""/>
        <a:cs typeface=""/>
      </a:majorFont>
      <a:minorFont>
        <a:latin typeface="Yu Minch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19</Words>
  <Application>Microsoft Office PowerPoint</Application>
  <PresentationFormat>ワイド画面</PresentationFormat>
  <Paragraphs>6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BIZ UDP明朝 Medium</vt:lpstr>
      <vt:lpstr>游ゴシック</vt:lpstr>
      <vt:lpstr>Yu Mincho</vt:lpstr>
      <vt:lpstr>Yu Mincho Demibold</vt:lpstr>
      <vt:lpstr>Arial</vt:lpstr>
      <vt:lpstr>Univers</vt:lpstr>
      <vt:lpstr>GradientVTI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ワコーテック 体験館</dc:creator>
  <cp:lastModifiedBy>ワコーテック 管理</cp:lastModifiedBy>
  <cp:revision>5</cp:revision>
  <dcterms:created xsi:type="dcterms:W3CDTF">2022-09-12T00:57:20Z</dcterms:created>
  <dcterms:modified xsi:type="dcterms:W3CDTF">2022-10-06T08:40:52Z</dcterms:modified>
</cp:coreProperties>
</file>